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40" r:id="rId4"/>
    <p:sldId id="323" r:id="rId5"/>
    <p:sldId id="291" r:id="rId6"/>
    <p:sldId id="325" r:id="rId7"/>
    <p:sldId id="342" r:id="rId8"/>
    <p:sldId id="344" r:id="rId9"/>
    <p:sldId id="343" r:id="rId10"/>
    <p:sldId id="332" r:id="rId11"/>
    <p:sldId id="338" r:id="rId12"/>
    <p:sldId id="336" r:id="rId13"/>
    <p:sldId id="346" r:id="rId14"/>
    <p:sldId id="347" r:id="rId15"/>
    <p:sldId id="353" r:id="rId16"/>
    <p:sldId id="348" r:id="rId17"/>
    <p:sldId id="334" r:id="rId18"/>
    <p:sldId id="354" r:id="rId19"/>
    <p:sldId id="355" r:id="rId20"/>
    <p:sldId id="356" r:id="rId21"/>
    <p:sldId id="357" r:id="rId22"/>
    <p:sldId id="352" r:id="rId23"/>
    <p:sldId id="31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25AD4A-E610-4368-8272-D1F8587ADA23}" v="346" dt="2020-04-09T02:33:20.5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e.wikipedia.org/wiki/Historische_St%C3%A4tten_von_Gyeongj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%ED%8C%8C%EC%9D%BC:%EC%95%88%EB%8F%99%EC%8B%9D%ED%98%9C.png" TargetMode="External"/><Relationship Id="rId7" Type="http://schemas.openxmlformats.org/officeDocument/2006/relationships/hyperlink" Target="http://blog.pulmuone.com/4170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E0cT8AXh0Y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9E0cT8AXh0Y?feature=oembed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er4aDYdFmE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er4aDYdFmE?feature=oembed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OINZTctQ_w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OINZTctQ_w?feature=oembed" TargetMode="Externa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>
                <a:latin typeface="+mn-ea"/>
                <a:ea typeface="+mn-ea"/>
              </a:rPr>
              <a:t>경상도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>
            <a:extLst>
              <a:ext uri="{FF2B5EF4-FFF2-40B4-BE49-F238E27FC236}">
                <a16:creationId xmlns:a16="http://schemas.microsoft.com/office/drawing/2014/main" id="{94F0DC7D-61D6-4692-8FF5-5752BF24EF2C}"/>
              </a:ext>
            </a:extLst>
          </p:cNvPr>
          <p:cNvGrpSpPr/>
          <p:nvPr/>
        </p:nvGrpSpPr>
        <p:grpSpPr>
          <a:xfrm>
            <a:off x="1509894" y="457722"/>
            <a:ext cx="4200594" cy="5860869"/>
            <a:chOff x="1018078" y="599802"/>
            <a:chExt cx="4200594" cy="5860869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7E60C27-C670-4F89-AC42-60F4F07E8C59}"/>
                </a:ext>
              </a:extLst>
            </p:cNvPr>
            <p:cNvSpPr/>
            <p:nvPr/>
          </p:nvSpPr>
          <p:spPr>
            <a:xfrm>
              <a:off x="1018078" y="599802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6">
              <a:extLst>
                <a:ext uri="{FF2B5EF4-FFF2-40B4-BE49-F238E27FC236}">
                  <a16:creationId xmlns:a16="http://schemas.microsoft.com/office/drawing/2014/main" id="{DC071FAF-7C66-4596-A1FC-0AE340FF9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947" y="1636566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id="{F2033DAB-66E0-4FBB-A31A-EDA7966C6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527" y="1929936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8">
              <a:extLst>
                <a:ext uri="{FF2B5EF4-FFF2-40B4-BE49-F238E27FC236}">
                  <a16:creationId xmlns:a16="http://schemas.microsoft.com/office/drawing/2014/main" id="{6C56029B-49F5-482F-A7CA-5BF4B53E8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717" y="1715306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">
              <a:extLst>
                <a:ext uri="{FF2B5EF4-FFF2-40B4-BE49-F238E27FC236}">
                  <a16:creationId xmlns:a16="http://schemas.microsoft.com/office/drawing/2014/main" id="{D632BCF7-8B22-43B8-8714-BFF039190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1647996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0">
              <a:extLst>
                <a:ext uri="{FF2B5EF4-FFF2-40B4-BE49-F238E27FC236}">
                  <a16:creationId xmlns:a16="http://schemas.microsoft.com/office/drawing/2014/main" id="{78739712-09D4-4CFF-B6D9-D076E995D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097" y="1936286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1">
              <a:extLst>
                <a:ext uri="{FF2B5EF4-FFF2-40B4-BE49-F238E27FC236}">
                  <a16:creationId xmlns:a16="http://schemas.microsoft.com/office/drawing/2014/main" id="{8A6BE8A9-7DDA-4248-BDE3-241A3B0D7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77" y="2062016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2">
              <a:extLst>
                <a:ext uri="{FF2B5EF4-FFF2-40B4-BE49-F238E27FC236}">
                  <a16:creationId xmlns:a16="http://schemas.microsoft.com/office/drawing/2014/main" id="{4700A989-36A1-4798-920D-4BF01E806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6337" y="2195366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3">
              <a:extLst>
                <a:ext uri="{FF2B5EF4-FFF2-40B4-BE49-F238E27FC236}">
                  <a16:creationId xmlns:a16="http://schemas.microsoft.com/office/drawing/2014/main" id="{53DB22E3-2F9A-46CC-A5A5-BBAF88BEB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127" y="2206796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4">
              <a:extLst>
                <a:ext uri="{FF2B5EF4-FFF2-40B4-BE49-F238E27FC236}">
                  <a16:creationId xmlns:a16="http://schemas.microsoft.com/office/drawing/2014/main" id="{0160AD9C-37F7-4882-BF73-CB3BCBE4A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6957" y="2206796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">
              <a:extLst>
                <a:ext uri="{FF2B5EF4-FFF2-40B4-BE49-F238E27FC236}">
                  <a16:creationId xmlns:a16="http://schemas.microsoft.com/office/drawing/2014/main" id="{82139CE0-2E93-4C0C-B631-4B208610D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497" y="1909616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6">
              <a:extLst>
                <a:ext uri="{FF2B5EF4-FFF2-40B4-BE49-F238E27FC236}">
                  <a16:creationId xmlns:a16="http://schemas.microsoft.com/office/drawing/2014/main" id="{F8F01655-D87B-4756-ACE6-6B7CEFFF5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247" y="2027726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7">
              <a:extLst>
                <a:ext uri="{FF2B5EF4-FFF2-40B4-BE49-F238E27FC236}">
                  <a16:creationId xmlns:a16="http://schemas.microsoft.com/office/drawing/2014/main" id="{C5B70E0D-0E77-4C52-8442-1B73B01BD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6617" y="2050586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8">
              <a:extLst>
                <a:ext uri="{FF2B5EF4-FFF2-40B4-BE49-F238E27FC236}">
                  <a16:creationId xmlns:a16="http://schemas.microsoft.com/office/drawing/2014/main" id="{1177D55A-4447-4D31-8308-D5B077D5C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827" y="1833416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9">
              <a:extLst>
                <a:ext uri="{FF2B5EF4-FFF2-40B4-BE49-F238E27FC236}">
                  <a16:creationId xmlns:a16="http://schemas.microsoft.com/office/drawing/2014/main" id="{060698C9-3FE9-4951-96D3-EC79A71E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077" y="2192826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20">
              <a:extLst>
                <a:ext uri="{FF2B5EF4-FFF2-40B4-BE49-F238E27FC236}">
                  <a16:creationId xmlns:a16="http://schemas.microsoft.com/office/drawing/2014/main" id="{FBECD4B9-FC38-4A0A-AE49-2A4776054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917" y="1166666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21">
              <a:extLst>
                <a:ext uri="{FF2B5EF4-FFF2-40B4-BE49-F238E27FC236}">
                  <a16:creationId xmlns:a16="http://schemas.microsoft.com/office/drawing/2014/main" id="{F4047951-60F7-48F1-B703-519585140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827576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22">
              <a:extLst>
                <a:ext uri="{FF2B5EF4-FFF2-40B4-BE49-F238E27FC236}">
                  <a16:creationId xmlns:a16="http://schemas.microsoft.com/office/drawing/2014/main" id="{EA4FE241-0FC9-4595-93E6-60C4528C0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947" y="2223306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3">
              <a:extLst>
                <a:ext uri="{FF2B5EF4-FFF2-40B4-BE49-F238E27FC236}">
                  <a16:creationId xmlns:a16="http://schemas.microsoft.com/office/drawing/2014/main" id="{05BEA29F-03E7-4975-B38E-6AB5A9403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4197" y="2989116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4">
              <a:extLst>
                <a:ext uri="{FF2B5EF4-FFF2-40B4-BE49-F238E27FC236}">
                  <a16:creationId xmlns:a16="http://schemas.microsoft.com/office/drawing/2014/main" id="{1C2B8E0A-67C7-4D2B-A26C-EE761A4B3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577" y="1769916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5">
              <a:extLst>
                <a:ext uri="{FF2B5EF4-FFF2-40B4-BE49-F238E27FC236}">
                  <a16:creationId xmlns:a16="http://schemas.microsoft.com/office/drawing/2014/main" id="{489E95E2-17AF-41E5-936F-B961F2D30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607" y="2500166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6">
              <a:extLst>
                <a:ext uri="{FF2B5EF4-FFF2-40B4-BE49-F238E27FC236}">
                  <a16:creationId xmlns:a16="http://schemas.microsoft.com/office/drawing/2014/main" id="{75BA3326-5DE6-4F55-AADE-D0DB9CA20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387" y="2871006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7">
              <a:extLst>
                <a:ext uri="{FF2B5EF4-FFF2-40B4-BE49-F238E27FC236}">
                  <a16:creationId xmlns:a16="http://schemas.microsoft.com/office/drawing/2014/main" id="{8EDA3558-A7D5-486C-ACAE-5E8700C7D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6937" y="2412536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8">
              <a:extLst>
                <a:ext uri="{FF2B5EF4-FFF2-40B4-BE49-F238E27FC236}">
                  <a16:creationId xmlns:a16="http://schemas.microsoft.com/office/drawing/2014/main" id="{4B68063D-6E2F-4F37-A839-E8473E168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617" y="3111036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29">
              <a:extLst>
                <a:ext uri="{FF2B5EF4-FFF2-40B4-BE49-F238E27FC236}">
                  <a16:creationId xmlns:a16="http://schemas.microsoft.com/office/drawing/2014/main" id="{AC337ED9-63A1-4F2F-AE8F-2458E8301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587" y="5747556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0">
              <a:extLst>
                <a:ext uri="{FF2B5EF4-FFF2-40B4-BE49-F238E27FC236}">
                  <a16:creationId xmlns:a16="http://schemas.microsoft.com/office/drawing/2014/main" id="{32EA0291-E517-4E55-82BC-99D162CF7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067" y="5800896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1">
              <a:extLst>
                <a:ext uri="{FF2B5EF4-FFF2-40B4-BE49-F238E27FC236}">
                  <a16:creationId xmlns:a16="http://schemas.microsoft.com/office/drawing/2014/main" id="{7D81B0C2-DA5A-4A5C-88FB-1B797E591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678" y="6193326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32">
              <a:extLst>
                <a:ext uri="{FF2B5EF4-FFF2-40B4-BE49-F238E27FC236}">
                  <a16:creationId xmlns:a16="http://schemas.microsoft.com/office/drawing/2014/main" id="{6500240C-EAC2-4A15-85B3-CFDA19A0E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587" y="2310936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FF99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3">
              <a:extLst>
                <a:ext uri="{FF2B5EF4-FFF2-40B4-BE49-F238E27FC236}">
                  <a16:creationId xmlns:a16="http://schemas.microsoft.com/office/drawing/2014/main" id="{A9388EFA-4147-4275-9838-720845BC2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539" y="3113576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FF99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4">
              <a:extLst>
                <a:ext uri="{FF2B5EF4-FFF2-40B4-BE49-F238E27FC236}">
                  <a16:creationId xmlns:a16="http://schemas.microsoft.com/office/drawing/2014/main" id="{73C2DB03-9A3F-4BEB-B8F9-7FD67B95E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1719" y="3199936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99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35">
              <a:extLst>
                <a:ext uri="{FF2B5EF4-FFF2-40B4-BE49-F238E27FC236}">
                  <a16:creationId xmlns:a16="http://schemas.microsoft.com/office/drawing/2014/main" id="{12716A6A-8F8F-4C8F-9B67-4780F4383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3471716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6">
              <a:extLst>
                <a:ext uri="{FF2B5EF4-FFF2-40B4-BE49-F238E27FC236}">
                  <a16:creationId xmlns:a16="http://schemas.microsoft.com/office/drawing/2014/main" id="{4ABA9442-F922-4F3D-8D41-22E40C4E6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537" y="3761276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7">
              <a:extLst>
                <a:ext uri="{FF2B5EF4-FFF2-40B4-BE49-F238E27FC236}">
                  <a16:creationId xmlns:a16="http://schemas.microsoft.com/office/drawing/2014/main" id="{4AAE152D-E364-4851-9BCA-649FEB1CF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948" y="4477556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8">
              <a:extLst>
                <a:ext uri="{FF2B5EF4-FFF2-40B4-BE49-F238E27FC236}">
                  <a16:creationId xmlns:a16="http://schemas.microsoft.com/office/drawing/2014/main" id="{08B0D170-4629-47FF-A76C-86AEDFAA5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9">
              <a:extLst>
                <a:ext uri="{FF2B5EF4-FFF2-40B4-BE49-F238E27FC236}">
                  <a16:creationId xmlns:a16="http://schemas.microsoft.com/office/drawing/2014/main" id="{1EBCFDA9-3904-4077-ADD5-6651A06E1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40">
              <a:extLst>
                <a:ext uri="{FF2B5EF4-FFF2-40B4-BE49-F238E27FC236}">
                  <a16:creationId xmlns:a16="http://schemas.microsoft.com/office/drawing/2014/main" id="{8FA038B6-23DC-4013-B18C-92B9777C3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797" y="4574076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41">
              <a:extLst>
                <a:ext uri="{FF2B5EF4-FFF2-40B4-BE49-F238E27FC236}">
                  <a16:creationId xmlns:a16="http://schemas.microsoft.com/office/drawing/2014/main" id="{1C421FA2-9A79-4624-9413-D033BAD1B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608" y="4598206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42">
              <a:extLst>
                <a:ext uri="{FF2B5EF4-FFF2-40B4-BE49-F238E27FC236}">
                  <a16:creationId xmlns:a16="http://schemas.microsoft.com/office/drawing/2014/main" id="{1DD68F2A-3B3E-4F45-A14B-A48042412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0668" y="4619796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43">
              <a:extLst>
                <a:ext uri="{FF2B5EF4-FFF2-40B4-BE49-F238E27FC236}">
                  <a16:creationId xmlns:a16="http://schemas.microsoft.com/office/drawing/2014/main" id="{E935145F-36CC-4F60-AB32-D3506A72B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4671866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44">
              <a:extLst>
                <a:ext uri="{FF2B5EF4-FFF2-40B4-BE49-F238E27FC236}">
                  <a16:creationId xmlns:a16="http://schemas.microsoft.com/office/drawing/2014/main" id="{26C47BE2-C4C6-415F-93E5-A68CEB701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708" y="4708696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45">
              <a:extLst>
                <a:ext uri="{FF2B5EF4-FFF2-40B4-BE49-F238E27FC236}">
                  <a16:creationId xmlns:a16="http://schemas.microsoft.com/office/drawing/2014/main" id="{23524D7A-599E-4906-A218-7AEA4B4B2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817" y="4781086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46">
              <a:extLst>
                <a:ext uri="{FF2B5EF4-FFF2-40B4-BE49-F238E27FC236}">
                  <a16:creationId xmlns:a16="http://schemas.microsoft.com/office/drawing/2014/main" id="{091E6033-907A-4B9D-8F21-7A1506A74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677" y="3588556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47">
              <a:extLst>
                <a:ext uri="{FF2B5EF4-FFF2-40B4-BE49-F238E27FC236}">
                  <a16:creationId xmlns:a16="http://schemas.microsoft.com/office/drawing/2014/main" id="{0F8861F9-AA9B-44B6-9CEE-A417238D7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597" y="4660436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48">
              <a:extLst>
                <a:ext uri="{FF2B5EF4-FFF2-40B4-BE49-F238E27FC236}">
                  <a16:creationId xmlns:a16="http://schemas.microsoft.com/office/drawing/2014/main" id="{0262381F-A8B8-4305-882C-7F037AE37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348" y="4685836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9">
              <a:extLst>
                <a:ext uri="{FF2B5EF4-FFF2-40B4-BE49-F238E27FC236}">
                  <a16:creationId xmlns:a16="http://schemas.microsoft.com/office/drawing/2014/main" id="{10E3E67A-5A5B-4FF7-89F2-775E3C32A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477" y="4873796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50">
              <a:extLst>
                <a:ext uri="{FF2B5EF4-FFF2-40B4-BE49-F238E27FC236}">
                  <a16:creationId xmlns:a16="http://schemas.microsoft.com/office/drawing/2014/main" id="{86EBB80C-7F59-4485-A029-9C685559B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328" y="4807756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51">
              <a:extLst>
                <a:ext uri="{FF2B5EF4-FFF2-40B4-BE49-F238E27FC236}">
                  <a16:creationId xmlns:a16="http://schemas.microsoft.com/office/drawing/2014/main" id="{AF20A071-AD9D-46AC-BCB0-8B0FB9075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028" y="4434376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52">
              <a:extLst>
                <a:ext uri="{FF2B5EF4-FFF2-40B4-BE49-F238E27FC236}">
                  <a16:creationId xmlns:a16="http://schemas.microsoft.com/office/drawing/2014/main" id="{03603946-3187-4AE4-9C8A-2823C57C7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097" y="4430566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53">
              <a:extLst>
                <a:ext uri="{FF2B5EF4-FFF2-40B4-BE49-F238E27FC236}">
                  <a16:creationId xmlns:a16="http://schemas.microsoft.com/office/drawing/2014/main" id="{991CE758-E9F0-4379-AB37-1E8AA08E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297" y="4104176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54">
              <a:extLst>
                <a:ext uri="{FF2B5EF4-FFF2-40B4-BE49-F238E27FC236}">
                  <a16:creationId xmlns:a16="http://schemas.microsoft.com/office/drawing/2014/main" id="{AD907FE2-16ED-48EC-ABD1-2E85DA61E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768" y="4407706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55">
              <a:extLst>
                <a:ext uri="{FF2B5EF4-FFF2-40B4-BE49-F238E27FC236}">
                  <a16:creationId xmlns:a16="http://schemas.microsoft.com/office/drawing/2014/main" id="{40F73389-455E-4371-8606-FA38F2FA0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827" y="3344716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56">
              <a:extLst>
                <a:ext uri="{FF2B5EF4-FFF2-40B4-BE49-F238E27FC236}">
                  <a16:creationId xmlns:a16="http://schemas.microsoft.com/office/drawing/2014/main" id="{9E3A9830-4C5E-499D-A4C2-055950F4E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157" y="3668566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57">
              <a:extLst>
                <a:ext uri="{FF2B5EF4-FFF2-40B4-BE49-F238E27FC236}">
                  <a16:creationId xmlns:a16="http://schemas.microsoft.com/office/drawing/2014/main" id="{0F44AA74-346A-48D3-9574-3F4A34530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437" y="4251496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58">
              <a:extLst>
                <a:ext uri="{FF2B5EF4-FFF2-40B4-BE49-F238E27FC236}">
                  <a16:creationId xmlns:a16="http://schemas.microsoft.com/office/drawing/2014/main" id="{DC947194-6EE2-4FBF-8551-0BDF99238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327" y="4589316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59">
              <a:extLst>
                <a:ext uri="{FF2B5EF4-FFF2-40B4-BE49-F238E27FC236}">
                  <a16:creationId xmlns:a16="http://schemas.microsoft.com/office/drawing/2014/main" id="{9E7E74C8-2228-4AFD-965C-0B528CD0C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407" y="4798866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60">
              <a:extLst>
                <a:ext uri="{FF2B5EF4-FFF2-40B4-BE49-F238E27FC236}">
                  <a16:creationId xmlns:a16="http://schemas.microsoft.com/office/drawing/2014/main" id="{23080031-D25A-4DF2-A095-054CD23F9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167" y="4977936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1">
              <a:extLst>
                <a:ext uri="{FF2B5EF4-FFF2-40B4-BE49-F238E27FC236}">
                  <a16:creationId xmlns:a16="http://schemas.microsoft.com/office/drawing/2014/main" id="{A5D176E6-429D-467C-8102-0E728D523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557" y="4939836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2">
              <a:extLst>
                <a:ext uri="{FF2B5EF4-FFF2-40B4-BE49-F238E27FC236}">
                  <a16:creationId xmlns:a16="http://schemas.microsoft.com/office/drawing/2014/main" id="{3223CAEC-7229-4733-87DF-9C24FA174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037" y="4358176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3">
              <a:extLst>
                <a:ext uri="{FF2B5EF4-FFF2-40B4-BE49-F238E27FC236}">
                  <a16:creationId xmlns:a16="http://schemas.microsoft.com/office/drawing/2014/main" id="{BE02C983-357A-4847-B5D6-714714145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197" y="4428026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4">
              <a:extLst>
                <a:ext uri="{FF2B5EF4-FFF2-40B4-BE49-F238E27FC236}">
                  <a16:creationId xmlns:a16="http://schemas.microsoft.com/office/drawing/2014/main" id="{6D617032-CAB2-4701-B0AF-37E9FB037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987" y="4538516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5">
              <a:extLst>
                <a:ext uri="{FF2B5EF4-FFF2-40B4-BE49-F238E27FC236}">
                  <a16:creationId xmlns:a16="http://schemas.microsoft.com/office/drawing/2014/main" id="{64C9CC14-B70A-48AF-B668-921A226F1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5040166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66">
              <a:extLst>
                <a:ext uri="{FF2B5EF4-FFF2-40B4-BE49-F238E27FC236}">
                  <a16:creationId xmlns:a16="http://schemas.microsoft.com/office/drawing/2014/main" id="{D11339E9-5447-4E78-8BDB-FFC5F115E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807" y="5016036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67">
              <a:extLst>
                <a:ext uri="{FF2B5EF4-FFF2-40B4-BE49-F238E27FC236}">
                  <a16:creationId xmlns:a16="http://schemas.microsoft.com/office/drawing/2014/main" id="{A82734F3-F9D2-4A7C-AFCB-C8F0743B4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157" y="5059216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68">
              <a:extLst>
                <a:ext uri="{FF2B5EF4-FFF2-40B4-BE49-F238E27FC236}">
                  <a16:creationId xmlns:a16="http://schemas.microsoft.com/office/drawing/2014/main" id="{E2913044-228C-4D03-8856-4199CD576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267" y="4939836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69">
              <a:extLst>
                <a:ext uri="{FF2B5EF4-FFF2-40B4-BE49-F238E27FC236}">
                  <a16:creationId xmlns:a16="http://schemas.microsoft.com/office/drawing/2014/main" id="{8E994678-C9C5-4510-B0E7-06B9FF03A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5211616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0">
              <a:extLst>
                <a:ext uri="{FF2B5EF4-FFF2-40B4-BE49-F238E27FC236}">
                  <a16:creationId xmlns:a16="http://schemas.microsoft.com/office/drawing/2014/main" id="{D6789636-51B5-4989-B5F0-C3DA4C920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357" y="5135416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1">
              <a:extLst>
                <a:ext uri="{FF2B5EF4-FFF2-40B4-BE49-F238E27FC236}">
                  <a16:creationId xmlns:a16="http://schemas.microsoft.com/office/drawing/2014/main" id="{A20E738B-FDAA-489B-9511-4676AB7A3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797" y="5093506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2">
              <a:extLst>
                <a:ext uri="{FF2B5EF4-FFF2-40B4-BE49-F238E27FC236}">
                  <a16:creationId xmlns:a16="http://schemas.microsoft.com/office/drawing/2014/main" id="{AA12C588-9866-4463-B913-27B7719A1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117" y="5178596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73">
              <a:extLst>
                <a:ext uri="{FF2B5EF4-FFF2-40B4-BE49-F238E27FC236}">
                  <a16:creationId xmlns:a16="http://schemas.microsoft.com/office/drawing/2014/main" id="{DECBCABA-DCC4-45B2-9E7E-CE9DFD3D8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347" y="5324646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4">
              <a:extLst>
                <a:ext uri="{FF2B5EF4-FFF2-40B4-BE49-F238E27FC236}">
                  <a16:creationId xmlns:a16="http://schemas.microsoft.com/office/drawing/2014/main" id="{59FDDE08-A3EA-43DD-9895-C0CFB7FB5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537" y="5306866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75">
              <a:extLst>
                <a:ext uri="{FF2B5EF4-FFF2-40B4-BE49-F238E27FC236}">
                  <a16:creationId xmlns:a16="http://schemas.microsoft.com/office/drawing/2014/main" id="{51B3AEAB-28B2-401A-9421-E6DCD6504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977" y="5355126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76">
              <a:extLst>
                <a:ext uri="{FF2B5EF4-FFF2-40B4-BE49-F238E27FC236}">
                  <a16:creationId xmlns:a16="http://schemas.microsoft.com/office/drawing/2014/main" id="{ADDFFFAA-58FC-4274-B6BC-50E6E1C33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007" y="5341156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77">
              <a:extLst>
                <a:ext uri="{FF2B5EF4-FFF2-40B4-BE49-F238E27FC236}">
                  <a16:creationId xmlns:a16="http://schemas.microsoft.com/office/drawing/2014/main" id="{9ACFDA69-682E-4AF2-AB24-F3F612342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927" y="5377986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78">
              <a:extLst>
                <a:ext uri="{FF2B5EF4-FFF2-40B4-BE49-F238E27FC236}">
                  <a16:creationId xmlns:a16="http://schemas.microsoft.com/office/drawing/2014/main" id="{8C1F2118-0355-4803-B636-74680508C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427" y="5149386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79">
              <a:extLst>
                <a:ext uri="{FF2B5EF4-FFF2-40B4-BE49-F238E27FC236}">
                  <a16:creationId xmlns:a16="http://schemas.microsoft.com/office/drawing/2014/main" id="{0D9DABE9-E7B8-4D5A-98B7-0ED988EFC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777" y="4581696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80">
              <a:extLst>
                <a:ext uri="{FF2B5EF4-FFF2-40B4-BE49-F238E27FC236}">
                  <a16:creationId xmlns:a16="http://schemas.microsoft.com/office/drawing/2014/main" id="{F6424145-96F9-4AFF-B933-A1467FF5F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357" y="4717586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81">
              <a:extLst>
                <a:ext uri="{FF2B5EF4-FFF2-40B4-BE49-F238E27FC236}">
                  <a16:creationId xmlns:a16="http://schemas.microsoft.com/office/drawing/2014/main" id="{44AE1138-88DE-47D8-9F31-07633A806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7867" y="4793786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82">
              <a:extLst>
                <a:ext uri="{FF2B5EF4-FFF2-40B4-BE49-F238E27FC236}">
                  <a16:creationId xmlns:a16="http://schemas.microsoft.com/office/drawing/2014/main" id="{1D8525D4-5B2C-44DA-85E8-30C433AF1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4862366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83">
              <a:extLst>
                <a:ext uri="{FF2B5EF4-FFF2-40B4-BE49-F238E27FC236}">
                  <a16:creationId xmlns:a16="http://schemas.microsoft.com/office/drawing/2014/main" id="{7DFFAE7F-BACA-41C9-9511-6828D9B36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627" y="4914436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84">
              <a:extLst>
                <a:ext uri="{FF2B5EF4-FFF2-40B4-BE49-F238E27FC236}">
                  <a16:creationId xmlns:a16="http://schemas.microsoft.com/office/drawing/2014/main" id="{C502276C-C7CA-4517-9DC3-C2AFB3B7E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077" y="4709966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85">
              <a:extLst>
                <a:ext uri="{FF2B5EF4-FFF2-40B4-BE49-F238E27FC236}">
                  <a16:creationId xmlns:a16="http://schemas.microsoft.com/office/drawing/2014/main" id="{6FC5A2D0-EE86-4219-A192-966E296CD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347" y="4750606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86">
              <a:extLst>
                <a:ext uri="{FF2B5EF4-FFF2-40B4-BE49-F238E27FC236}">
                  <a16:creationId xmlns:a16="http://schemas.microsoft.com/office/drawing/2014/main" id="{EF3A4AC6-01EC-45A3-A2EF-FB197F253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1377" y="4649006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87">
              <a:extLst>
                <a:ext uri="{FF2B5EF4-FFF2-40B4-BE49-F238E27FC236}">
                  <a16:creationId xmlns:a16="http://schemas.microsoft.com/office/drawing/2014/main" id="{010318E8-CD10-4646-8E11-689D0697A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857" y="4848396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88">
              <a:extLst>
                <a:ext uri="{FF2B5EF4-FFF2-40B4-BE49-F238E27FC236}">
                  <a16:creationId xmlns:a16="http://schemas.microsoft.com/office/drawing/2014/main" id="{713C5582-C8D8-4247-8E37-72C2DDE82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4602016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89">
              <a:extLst>
                <a:ext uri="{FF2B5EF4-FFF2-40B4-BE49-F238E27FC236}">
                  <a16:creationId xmlns:a16="http://schemas.microsoft.com/office/drawing/2014/main" id="{39720C99-1265-4D78-8CC4-CD1500971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4547" y="4370876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90">
              <a:extLst>
                <a:ext uri="{FF2B5EF4-FFF2-40B4-BE49-F238E27FC236}">
                  <a16:creationId xmlns:a16="http://schemas.microsoft.com/office/drawing/2014/main" id="{186B3C76-E3B5-425F-85E7-CBAD135F6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237" y="4495336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91">
              <a:extLst>
                <a:ext uri="{FF2B5EF4-FFF2-40B4-BE49-F238E27FC236}">
                  <a16:creationId xmlns:a16="http://schemas.microsoft.com/office/drawing/2014/main" id="{076E0524-BEDD-4233-B553-87C027C999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92">
              <a:extLst>
                <a:ext uri="{FF2B5EF4-FFF2-40B4-BE49-F238E27FC236}">
                  <a16:creationId xmlns:a16="http://schemas.microsoft.com/office/drawing/2014/main" id="{EFE3BA08-D91A-4CF5-9169-AC53C5D93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685941" y="457722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경상북도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173553">
            <a:off x="5628686" y="2836653"/>
            <a:ext cx="1520027" cy="550442"/>
          </a:xfrm>
          <a:prstGeom prst="rightArrow">
            <a:avLst>
              <a:gd name="adj1" fmla="val 33632"/>
              <a:gd name="adj2" fmla="val 111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4FEBE67-89EF-4C2B-B065-7AD2D7002E7F}"/>
              </a:ext>
            </a:extLst>
          </p:cNvPr>
          <p:cNvGrpSpPr/>
          <p:nvPr/>
        </p:nvGrpSpPr>
        <p:grpSpPr>
          <a:xfrm>
            <a:off x="7161418" y="1715045"/>
            <a:ext cx="4331444" cy="3223262"/>
            <a:chOff x="7646450" y="2310936"/>
            <a:chExt cx="2165722" cy="1611631"/>
          </a:xfrm>
        </p:grpSpPr>
        <p:sp>
          <p:nvSpPr>
            <p:cNvPr id="183" name="Freeform 32">
              <a:extLst>
                <a:ext uri="{FF2B5EF4-FFF2-40B4-BE49-F238E27FC236}">
                  <a16:creationId xmlns:a16="http://schemas.microsoft.com/office/drawing/2014/main" id="{0C5CB9A0-EBD9-4FC2-AE60-D5ACA89A5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6450" y="2310936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FF99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3">
              <a:extLst>
                <a:ext uri="{FF2B5EF4-FFF2-40B4-BE49-F238E27FC236}">
                  <a16:creationId xmlns:a16="http://schemas.microsoft.com/office/drawing/2014/main" id="{2C964580-F6C4-4A65-B15F-5890A5394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402" y="3113576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FF99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34">
              <a:extLst>
                <a:ext uri="{FF2B5EF4-FFF2-40B4-BE49-F238E27FC236}">
                  <a16:creationId xmlns:a16="http://schemas.microsoft.com/office/drawing/2014/main" id="{A6D9CF86-F7EF-48C7-9392-AA1151591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0582" y="3199936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99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661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24811" y="921494"/>
            <a:ext cx="11931276" cy="614877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동남부에 위치한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동해</a:t>
            </a:r>
            <a:r>
              <a:rPr lang="en-US" altLang="ko-KR" sz="3600" dirty="0">
                <a:latin typeface="+mn-ea"/>
              </a:rPr>
              <a:t>(</a:t>
            </a:r>
            <a:r>
              <a:rPr lang="ko-KR" altLang="en-US" sz="3600" dirty="0">
                <a:latin typeface="+mn-ea"/>
              </a:rPr>
              <a:t>동</a:t>
            </a:r>
            <a:r>
              <a:rPr lang="en-US" altLang="ko-KR" sz="3600" dirty="0">
                <a:latin typeface="+mn-ea"/>
              </a:rPr>
              <a:t>), </a:t>
            </a:r>
            <a:r>
              <a:rPr lang="ko-KR" altLang="en-US" sz="3600" dirty="0" err="1">
                <a:latin typeface="+mn-ea"/>
              </a:rPr>
              <a:t>충청북도∙전라북도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 err="1">
                <a:latin typeface="+mn-ea"/>
                <a:ea typeface="+mn-ea"/>
              </a:rPr>
              <a:t>대구광역시</a:t>
            </a:r>
            <a:r>
              <a:rPr lang="ko-KR" altLang="en-US" sz="3600" dirty="0" err="1">
                <a:latin typeface="+mn-ea"/>
              </a:rPr>
              <a:t>∙경상남도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강원도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sz="2200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경상북도청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안동시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22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민족문화의 본산지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ko-KR" altLang="en-US" sz="3600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  <a:ea typeface="+mn-ea"/>
              </a:rPr>
              <a:t>- </a:t>
            </a:r>
            <a:r>
              <a:rPr lang="ko-KR" altLang="en-US" sz="3600" dirty="0">
                <a:latin typeface="+mn-ea"/>
                <a:ea typeface="+mn-ea"/>
              </a:rPr>
              <a:t>신라의 불교문화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>
                <a:latin typeface="+mn-ea"/>
                <a:ea typeface="+mn-ea"/>
              </a:rPr>
              <a:t>신비의 가야문화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>
                <a:latin typeface="+mn-ea"/>
                <a:ea typeface="+mn-ea"/>
              </a:rPr>
              <a:t>유교문화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2000" dirty="0">
              <a:latin typeface="+mn-ea"/>
              <a:ea typeface="+mn-ea"/>
            </a:endParaRPr>
          </a:p>
          <a:p>
            <a:pPr marL="742950" indent="-742950" algn="l">
              <a:buAutoNum type="arabicPeriod" startAt="4"/>
            </a:pPr>
            <a:r>
              <a:rPr lang="ko-KR" altLang="en-US" dirty="0">
                <a:latin typeface="+mn-ea"/>
                <a:ea typeface="+mn-ea"/>
              </a:rPr>
              <a:t>대한민국의 가장 큰 도로 대한민국 국도의 </a:t>
            </a:r>
            <a:r>
              <a:rPr lang="en-US" altLang="ko-KR" dirty="0">
                <a:latin typeface="+mn-ea"/>
                <a:ea typeface="+mn-ea"/>
              </a:rPr>
              <a:t>19% </a:t>
            </a:r>
            <a:r>
              <a:rPr lang="ko-KR" altLang="en-US" dirty="0">
                <a:latin typeface="+mn-ea"/>
                <a:ea typeface="+mn-ea"/>
              </a:rPr>
              <a:t>차지하며 서울의 </a:t>
            </a:r>
            <a:r>
              <a:rPr lang="en-US" altLang="ko-KR" dirty="0">
                <a:latin typeface="+mn-ea"/>
                <a:ea typeface="+mn-ea"/>
              </a:rPr>
              <a:t>31</a:t>
            </a:r>
            <a:r>
              <a:rPr lang="ko-KR" altLang="en-US" dirty="0">
                <a:latin typeface="+mn-ea"/>
                <a:ea typeface="+mn-ea"/>
              </a:rPr>
              <a:t>배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sz="20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경상북도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0406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경상북도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6219D4-D4D6-48FB-856D-C1FDB08DB928}"/>
              </a:ext>
            </a:extLst>
          </p:cNvPr>
          <p:cNvSpPr txBox="1">
            <a:spLocks/>
          </p:cNvSpPr>
          <p:nvPr/>
        </p:nvSpPr>
        <p:spPr>
          <a:xfrm>
            <a:off x="260724" y="1383222"/>
            <a:ext cx="11931276" cy="49451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석굴암과 불국사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- 1995</a:t>
            </a:r>
            <a:r>
              <a:rPr lang="ko-KR" altLang="en-US" sz="3600" dirty="0">
                <a:latin typeface="+mn-ea"/>
                <a:ea typeface="+mn-ea"/>
              </a:rPr>
              <a:t>년 유네스코 세계문화유산으로 지정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500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경주역사유적지구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- 2000</a:t>
            </a:r>
            <a:r>
              <a:rPr lang="ko-KR" altLang="en-US" sz="3600" dirty="0">
                <a:latin typeface="+mn-ea"/>
                <a:ea typeface="+mn-ea"/>
              </a:rPr>
              <a:t>년 유네스코 세계문화유산으로 지정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 err="1">
                <a:latin typeface="+mn-ea"/>
                <a:ea typeface="+mn-ea"/>
              </a:rPr>
              <a:t>양동마을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- 2010</a:t>
            </a:r>
            <a:r>
              <a:rPr lang="ko-KR" altLang="en-US" sz="3600" dirty="0">
                <a:latin typeface="+mn-ea"/>
              </a:rPr>
              <a:t>년 유네스코 세계문화유산으로 지정</a:t>
            </a:r>
            <a:endParaRPr lang="en-US" altLang="ko-KR" sz="3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09986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n old building&#10;&#10;Description automatically generated">
            <a:extLst>
              <a:ext uri="{FF2B5EF4-FFF2-40B4-BE49-F238E27FC236}">
                <a16:creationId xmlns:a16="http://schemas.microsoft.com/office/drawing/2014/main" id="{C507B1CA-81A3-4AD3-A2FD-98A3376C08B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88" y="887941"/>
            <a:ext cx="5779498" cy="41612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1" y="97077"/>
            <a:ext cx="641729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석굴암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A0F8C6-452C-4927-9907-9DFFCF01D36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75614" y="887941"/>
            <a:ext cx="5779498" cy="39235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2D6B85-1903-4915-81E7-B7C2254C3A6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24992" y="3599369"/>
            <a:ext cx="4142015" cy="315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6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불국사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5" name="Picture 4" descr="A building next to a tree&#10;&#10;Description automatically generated">
            <a:extLst>
              <a:ext uri="{FF2B5EF4-FFF2-40B4-BE49-F238E27FC236}">
                <a16:creationId xmlns:a16="http://schemas.microsoft.com/office/drawing/2014/main" id="{03BD8E47-D27E-42E2-ABB3-3155175B99E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27" y="1233091"/>
            <a:ext cx="5748244" cy="5257044"/>
          </a:xfrm>
          <a:prstGeom prst="rect">
            <a:avLst/>
          </a:prstGeom>
        </p:spPr>
      </p:pic>
      <p:pic>
        <p:nvPicPr>
          <p:cNvPr id="1028" name="Picture 4" descr="불국사 대웅전은 16마리의 용이 지키고 있다">
            <a:extLst>
              <a:ext uri="{FF2B5EF4-FFF2-40B4-BE49-F238E27FC236}">
                <a16:creationId xmlns:a16="http://schemas.microsoft.com/office/drawing/2014/main" id="{325D987D-1D6A-4381-A217-0AE2B4E7E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757" y="3508204"/>
            <a:ext cx="4229687" cy="313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불국사 주차장 무료주차 / 불국사 유모차, 휠체어 이용 팁 : 네이버 블로그">
            <a:extLst>
              <a:ext uri="{FF2B5EF4-FFF2-40B4-BE49-F238E27FC236}">
                <a16:creationId xmlns:a16="http://schemas.microsoft.com/office/drawing/2014/main" id="{57B87C7F-8C1F-4FAF-9F50-76EC27BA5B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2"/>
          <a:stretch/>
        </p:blipFill>
        <p:spPr bwMode="auto">
          <a:xfrm>
            <a:off x="6264731" y="1233091"/>
            <a:ext cx="4117395" cy="278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15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불국사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6" name="Picture 5" descr="A picture containing indoor, person, table, cake&#10;&#10;Description automatically generated">
            <a:extLst>
              <a:ext uri="{FF2B5EF4-FFF2-40B4-BE49-F238E27FC236}">
                <a16:creationId xmlns:a16="http://schemas.microsoft.com/office/drawing/2014/main" id="{6E0A1BD0-75E8-42C2-8D30-929A599B9E1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7" y="1070128"/>
            <a:ext cx="4939326" cy="4959480"/>
          </a:xfrm>
          <a:prstGeom prst="rect">
            <a:avLst/>
          </a:prstGeom>
        </p:spPr>
      </p:pic>
      <p:pic>
        <p:nvPicPr>
          <p:cNvPr id="7" name="Picture 6" descr="A person sitting on a statue of a person&#10;&#10;Description automatically generated">
            <a:extLst>
              <a:ext uri="{FF2B5EF4-FFF2-40B4-BE49-F238E27FC236}">
                <a16:creationId xmlns:a16="http://schemas.microsoft.com/office/drawing/2014/main" id="{22B12403-1BBC-4BEC-B8BD-49CAB862CB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923" y="1070129"/>
            <a:ext cx="4939324" cy="49594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0689D5-8E0D-4F66-9FAA-579720132475}"/>
              </a:ext>
            </a:extLst>
          </p:cNvPr>
          <p:cNvSpPr/>
          <p:nvPr/>
        </p:nvSpPr>
        <p:spPr>
          <a:xfrm>
            <a:off x="564255" y="6114592"/>
            <a:ext cx="4542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금동비로자나불좌상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02E7DE-6C69-4CBD-B1BF-29B38FE78BDE}"/>
              </a:ext>
            </a:extLst>
          </p:cNvPr>
          <p:cNvSpPr/>
          <p:nvPr/>
        </p:nvSpPr>
        <p:spPr>
          <a:xfrm>
            <a:off x="6958490" y="6114592"/>
            <a:ext cx="4542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금동아미타여래좌상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465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920404" y="135599"/>
            <a:ext cx="6324775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불국사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54BE2B-D58E-4054-B1BE-BC2800CED614}"/>
              </a:ext>
            </a:extLst>
          </p:cNvPr>
          <p:cNvSpPr/>
          <p:nvPr/>
        </p:nvSpPr>
        <p:spPr>
          <a:xfrm>
            <a:off x="3746486" y="5767777"/>
            <a:ext cx="4542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석가탑과 다보탑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9" name="Picture 8" descr="A picture containing sitting, building, table, large&#10;&#10;Description automatically generated">
            <a:extLst>
              <a:ext uri="{FF2B5EF4-FFF2-40B4-BE49-F238E27FC236}">
                <a16:creationId xmlns:a16="http://schemas.microsoft.com/office/drawing/2014/main" id="{4DF3E020-6276-4E30-9F90-2A44147A24D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7"/>
          <a:stretch/>
        </p:blipFill>
        <p:spPr>
          <a:xfrm>
            <a:off x="3452809" y="1090222"/>
            <a:ext cx="5129542" cy="4555203"/>
          </a:xfrm>
          <a:prstGeom prst="rect">
            <a:avLst/>
          </a:prstGeom>
        </p:spPr>
      </p:pic>
      <p:pic>
        <p:nvPicPr>
          <p:cNvPr id="10" name="Picture 9" descr="A large white building&#10;&#10;Description automatically generated">
            <a:extLst>
              <a:ext uri="{FF2B5EF4-FFF2-40B4-BE49-F238E27FC236}">
                <a16:creationId xmlns:a16="http://schemas.microsoft.com/office/drawing/2014/main" id="{51D84BB9-C364-4E3F-9FE8-E3CC26A758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15" y="1090223"/>
            <a:ext cx="3617413" cy="55424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100852-52E7-4336-8F34-6285288CD5A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52316" y="1090223"/>
            <a:ext cx="3515750" cy="548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45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ck sitting in the grass&#10;&#10;Description automatically generated">
            <a:extLst>
              <a:ext uri="{FF2B5EF4-FFF2-40B4-BE49-F238E27FC236}">
                <a16:creationId xmlns:a16="http://schemas.microsoft.com/office/drawing/2014/main" id="{940BB9E8-C48E-43C8-9B92-82C25C26CC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157" y="1049392"/>
            <a:ext cx="5617203" cy="4841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E6E000-0FD6-429F-82EB-AE33D20539A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4444" y="1049393"/>
            <a:ext cx="5776110" cy="48415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경주역사유적지구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661857" y="6001179"/>
            <a:ext cx="4941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경주역사유적지구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099305" y="6001178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남산지구 </a:t>
            </a:r>
            <a:r>
              <a:rPr lang="ko-KR" altLang="en-US" sz="3600" dirty="0" err="1">
                <a:solidFill>
                  <a:srgbClr val="E3DED1"/>
                </a:solidFill>
              </a:rPr>
              <a:t>나정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86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on a mountain road&#10;&#10;Description automatically generated">
            <a:extLst>
              <a:ext uri="{FF2B5EF4-FFF2-40B4-BE49-F238E27FC236}">
                <a16:creationId xmlns:a16="http://schemas.microsoft.com/office/drawing/2014/main" id="{8894FC20-174C-425C-AB5E-C998F3EDC7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252" y="1040340"/>
            <a:ext cx="5617203" cy="4841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23C2D7-3441-4776-88A4-60AFB7CDD442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9131" r="4729"/>
          <a:stretch/>
        </p:blipFill>
        <p:spPr bwMode="auto">
          <a:xfrm>
            <a:off x="254544" y="1040340"/>
            <a:ext cx="5689056" cy="48506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경주역사유적지구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661857" y="6001179"/>
            <a:ext cx="4941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월성지구 첨성대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099305" y="6001178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대릉원지구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449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1FE0D7-F2A9-43CA-8385-D758F629FC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3827" y="1049397"/>
            <a:ext cx="5697343" cy="4850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경주역사유적지구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661857" y="6001179"/>
            <a:ext cx="4941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천마총</a:t>
            </a:r>
            <a:r>
              <a:rPr lang="ko-KR" altLang="en-US" sz="3600" dirty="0">
                <a:solidFill>
                  <a:srgbClr val="E3DED1"/>
                </a:solidFill>
              </a:rPr>
              <a:t> </a:t>
            </a:r>
            <a:r>
              <a:rPr lang="ko-KR" altLang="en-US" sz="3600" dirty="0" err="1">
                <a:solidFill>
                  <a:srgbClr val="E3DED1"/>
                </a:solidFill>
              </a:rPr>
              <a:t>장니</a:t>
            </a:r>
            <a:r>
              <a:rPr lang="ko-KR" altLang="en-US" sz="3600" dirty="0">
                <a:solidFill>
                  <a:srgbClr val="E3DED1"/>
                </a:solidFill>
              </a:rPr>
              <a:t> 천마도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099305" y="6001178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천마총</a:t>
            </a:r>
            <a:r>
              <a:rPr lang="ko-KR" altLang="en-US" sz="3600" dirty="0">
                <a:solidFill>
                  <a:srgbClr val="E3DED1"/>
                </a:solidFill>
              </a:rPr>
              <a:t> 금관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3" name="Picture 12" descr="A picture containing indoor, table, yellow, gold&#10;&#10;Description automatically generated">
            <a:extLst>
              <a:ext uri="{FF2B5EF4-FFF2-40B4-BE49-F238E27FC236}">
                <a16:creationId xmlns:a16="http://schemas.microsoft.com/office/drawing/2014/main" id="{C7B721C2-4EC6-41AE-8C6F-0FA00DD4A53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382" y="1049398"/>
            <a:ext cx="4803140" cy="485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3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 old stone building&#10;&#10;Description automatically generated">
            <a:extLst>
              <a:ext uri="{FF2B5EF4-FFF2-40B4-BE49-F238E27FC236}">
                <a16:creationId xmlns:a16="http://schemas.microsoft.com/office/drawing/2014/main" id="{92C7F1FC-E0F5-46E3-B92A-E131224937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729" y="1049392"/>
            <a:ext cx="6057631" cy="4841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734A0E-6A80-46C2-83D0-1F5D42D9BFF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4444" y="1049392"/>
            <a:ext cx="5358697" cy="48415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경주역사유적지구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520343" y="6001177"/>
            <a:ext cx="4941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황룡사지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6872896" y="6001176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분황사 </a:t>
            </a:r>
            <a:r>
              <a:rPr lang="ko-KR" altLang="en-US" sz="3600" dirty="0" err="1">
                <a:solidFill>
                  <a:srgbClr val="E3DED1"/>
                </a:solidFill>
              </a:rPr>
              <a:t>모전석탑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229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경주역사유적지구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4056351" y="6028393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산성지구 </a:t>
            </a:r>
            <a:r>
              <a:rPr lang="ko-KR" altLang="en-US" sz="3600" dirty="0" err="1">
                <a:solidFill>
                  <a:srgbClr val="E3DED1"/>
                </a:solidFill>
              </a:rPr>
              <a:t>명활산성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7" name="Picture 6" descr="A stone wall&#10;&#10;Description automatically generated">
            <a:extLst>
              <a:ext uri="{FF2B5EF4-FFF2-40B4-BE49-F238E27FC236}">
                <a16:creationId xmlns:a16="http://schemas.microsoft.com/office/drawing/2014/main" id="{E8496752-DFAF-4C89-BA39-094BA7C0216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207" y="974649"/>
            <a:ext cx="9379585" cy="490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47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9049" y="140608"/>
            <a:ext cx="641729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 err="1">
                <a:latin typeface="+mn-ea"/>
                <a:ea typeface="+mn-ea"/>
              </a:rPr>
              <a:t>양동마을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80F883-D60E-4348-936F-851F83D177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68887" y="1139688"/>
            <a:ext cx="5763514" cy="5404269"/>
          </a:xfrm>
          <a:prstGeom prst="rect">
            <a:avLst/>
          </a:prstGeom>
        </p:spPr>
      </p:pic>
      <p:pic>
        <p:nvPicPr>
          <p:cNvPr id="7" name="Picture 6" descr="A view of a mountain&#10;&#10;Description automatically generated">
            <a:extLst>
              <a:ext uri="{FF2B5EF4-FFF2-40B4-BE49-F238E27FC236}">
                <a16:creationId xmlns:a16="http://schemas.microsoft.com/office/drawing/2014/main" id="{BEF9F06F-BC32-40AF-BEF7-FF6672D8000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" t="2439" r="2456" b="4028"/>
          <a:stretch/>
        </p:blipFill>
        <p:spPr bwMode="auto">
          <a:xfrm>
            <a:off x="259599" y="1142305"/>
            <a:ext cx="5644244" cy="54042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4661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324EC6D-2F4B-4DBC-8718-36D65BA3F3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1356862" y="849573"/>
            <a:ext cx="4739138" cy="30060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211A37-6A8C-4919-BADF-536205811F4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052803" y="3622868"/>
            <a:ext cx="4792225" cy="32056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FB452F-562F-4386-B088-3AD772CF541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356861" y="3622868"/>
            <a:ext cx="4739139" cy="32351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81C57E-C574-459E-B5D0-4A89C0D6CCE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6052803" y="145846"/>
            <a:ext cx="4792225" cy="347702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경상도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0847" y="3752150"/>
            <a:ext cx="1605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진주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비빔밥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72797" y="1147215"/>
            <a:ext cx="21954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안동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식혜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0993349" y="5751309"/>
            <a:ext cx="1543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진주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냉면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752040" y="264798"/>
            <a:ext cx="2026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육개장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179243" y="4063068"/>
            <a:ext cx="11931276" cy="453581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lnSpc>
                <a:spcPct val="110000"/>
              </a:lnSpc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경상도 지역을 다르게 부르는 말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lnSpc>
                <a:spcPct val="110000"/>
              </a:lnSpc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영남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latin typeface="+mn-ea"/>
                <a:ea typeface="+mn-ea"/>
              </a:rPr>
              <a:t>嶺南</a:t>
            </a:r>
            <a:r>
              <a:rPr lang="en-US" altLang="ko-KR" dirty="0">
                <a:latin typeface="+mn-ea"/>
                <a:ea typeface="+mn-ea"/>
              </a:rPr>
              <a:t>)</a:t>
            </a:r>
            <a:r>
              <a:rPr lang="ko-KR" altLang="en-US" dirty="0">
                <a:latin typeface="+mn-ea"/>
                <a:ea typeface="+mn-ea"/>
              </a:rPr>
              <a:t>은 죽령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 err="1">
                <a:latin typeface="+mn-ea"/>
                <a:ea typeface="+mn-ea"/>
              </a:rPr>
              <a:t>조령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추풍령 등 소백산맥에 있는 큰 </a:t>
            </a:r>
            <a:r>
              <a:rPr lang="ko-KR" altLang="en-US" b="1" dirty="0">
                <a:latin typeface="+mn-ea"/>
                <a:ea typeface="+mn-ea"/>
              </a:rPr>
              <a:t>령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sz="3500" dirty="0">
                <a:latin typeface="+mn-ea"/>
                <a:ea typeface="+mn-ea"/>
              </a:rPr>
              <a:t>고개라는 뜻</a:t>
            </a:r>
            <a:r>
              <a:rPr lang="en-US" altLang="ko-KR" sz="3500" dirty="0">
                <a:latin typeface="+mn-ea"/>
                <a:ea typeface="+mn-ea"/>
              </a:rPr>
              <a:t>, </a:t>
            </a:r>
            <a:r>
              <a:rPr lang="ko-KR" altLang="en-US" dirty="0" err="1">
                <a:latin typeface="+mn-ea"/>
                <a:ea typeface="+mn-ea"/>
              </a:rPr>
              <a:t>嶺</a:t>
            </a:r>
            <a:r>
              <a:rPr lang="en-US" altLang="ko-KR" dirty="0">
                <a:latin typeface="+mn-ea"/>
                <a:ea typeface="+mn-ea"/>
              </a:rPr>
              <a:t>)</a:t>
            </a:r>
            <a:r>
              <a:rPr lang="ko-KR" altLang="en-US" dirty="0">
                <a:latin typeface="+mn-ea"/>
                <a:ea typeface="+mn-ea"/>
              </a:rPr>
              <a:t>의 남쪽에 위치했다는 뜻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907991" y="3141574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영남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嶺南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3168412-9BD4-48DC-B6DF-029627712295}"/>
              </a:ext>
            </a:extLst>
          </p:cNvPr>
          <p:cNvSpPr txBox="1">
            <a:spLocks/>
          </p:cNvSpPr>
          <p:nvPr/>
        </p:nvSpPr>
        <p:spPr>
          <a:xfrm>
            <a:off x="3777629" y="215798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C3FCA9-69FD-4EC9-8796-0ADF4972FF43}"/>
              </a:ext>
            </a:extLst>
          </p:cNvPr>
          <p:cNvSpPr txBox="1">
            <a:spLocks/>
          </p:cNvSpPr>
          <p:nvPr/>
        </p:nvSpPr>
        <p:spPr>
          <a:xfrm>
            <a:off x="395017" y="1229337"/>
            <a:ext cx="11931276" cy="140522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ko-KR" altLang="en-US" dirty="0">
                <a:latin typeface="+mn-ea"/>
                <a:ea typeface="+mn-ea"/>
              </a:rPr>
              <a:t>고려 때 이 지방 대표적인 고을인 </a:t>
            </a:r>
            <a:r>
              <a:rPr lang="ko-KR" altLang="en-US" b="1" u="sng" dirty="0">
                <a:latin typeface="+mn-ea"/>
                <a:ea typeface="+mn-ea"/>
              </a:rPr>
              <a:t>경</a:t>
            </a:r>
            <a:r>
              <a:rPr lang="ko-KR" altLang="en-US" dirty="0">
                <a:latin typeface="+mn-ea"/>
                <a:ea typeface="+mn-ea"/>
              </a:rPr>
              <a:t>주와 </a:t>
            </a:r>
            <a:r>
              <a:rPr lang="ko-KR" altLang="en-US" b="1" u="sng" dirty="0">
                <a:latin typeface="+mn-ea"/>
                <a:ea typeface="+mn-ea"/>
              </a:rPr>
              <a:t>상</a:t>
            </a:r>
            <a:r>
              <a:rPr lang="ko-KR" altLang="en-US" dirty="0">
                <a:latin typeface="+mn-ea"/>
                <a:ea typeface="+mn-ea"/>
              </a:rPr>
              <a:t>주 두 고을의 머리글자를 합하여 만듦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19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 183">
            <a:extLst>
              <a:ext uri="{FF2B5EF4-FFF2-40B4-BE49-F238E27FC236}">
                <a16:creationId xmlns:a16="http://schemas.microsoft.com/office/drawing/2014/main" id="{8B5BB090-7BA3-42E4-ADD7-CC6FC151353B}"/>
              </a:ext>
            </a:extLst>
          </p:cNvPr>
          <p:cNvGrpSpPr/>
          <p:nvPr/>
        </p:nvGrpSpPr>
        <p:grpSpPr>
          <a:xfrm>
            <a:off x="1509060" y="457723"/>
            <a:ext cx="4200594" cy="5860869"/>
            <a:chOff x="6732909" y="498565"/>
            <a:chExt cx="4200594" cy="5860869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9D8C1D96-2D7A-4F35-B6D4-6FAF9C5B999C}"/>
                </a:ext>
              </a:extLst>
            </p:cNvPr>
            <p:cNvSpPr/>
            <p:nvPr/>
          </p:nvSpPr>
          <p:spPr>
            <a:xfrm>
              <a:off x="6732909" y="498565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Freeform 6">
              <a:extLst>
                <a:ext uri="{FF2B5EF4-FFF2-40B4-BE49-F238E27FC236}">
                  <a16:creationId xmlns:a16="http://schemas.microsoft.com/office/drawing/2014/main" id="{092C4E00-36CC-4589-8672-6FA1DD751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778" y="1535329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7">
              <a:extLst>
                <a:ext uri="{FF2B5EF4-FFF2-40B4-BE49-F238E27FC236}">
                  <a16:creationId xmlns:a16="http://schemas.microsoft.com/office/drawing/2014/main" id="{5E62CB19-39FC-4328-AD7C-3430D076E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358" y="1828699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8">
              <a:extLst>
                <a:ext uri="{FF2B5EF4-FFF2-40B4-BE49-F238E27FC236}">
                  <a16:creationId xmlns:a16="http://schemas.microsoft.com/office/drawing/2014/main" id="{17FA859A-DEA2-49A4-B401-DD6E00D19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548" y="1614069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9">
              <a:extLst>
                <a:ext uri="{FF2B5EF4-FFF2-40B4-BE49-F238E27FC236}">
                  <a16:creationId xmlns:a16="http://schemas.microsoft.com/office/drawing/2014/main" id="{4B591DA1-5D5B-4119-B318-B58D293DA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1546759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0">
              <a:extLst>
                <a:ext uri="{FF2B5EF4-FFF2-40B4-BE49-F238E27FC236}">
                  <a16:creationId xmlns:a16="http://schemas.microsoft.com/office/drawing/2014/main" id="{73C966C7-EF01-4010-A648-C129D6195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928" y="1835049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1">
              <a:extLst>
                <a:ext uri="{FF2B5EF4-FFF2-40B4-BE49-F238E27FC236}">
                  <a16:creationId xmlns:a16="http://schemas.microsoft.com/office/drawing/2014/main" id="{269A7702-9A36-451D-A23B-A4CA9FCCD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708" y="1960779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2">
              <a:extLst>
                <a:ext uri="{FF2B5EF4-FFF2-40B4-BE49-F238E27FC236}">
                  <a16:creationId xmlns:a16="http://schemas.microsoft.com/office/drawing/2014/main" id="{044B9BDD-9AB4-45F2-9B17-576A6CD14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168" y="2094129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3">
              <a:extLst>
                <a:ext uri="{FF2B5EF4-FFF2-40B4-BE49-F238E27FC236}">
                  <a16:creationId xmlns:a16="http://schemas.microsoft.com/office/drawing/2014/main" id="{7294B686-6AE3-43CD-B89F-D6134EBA9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7958" y="2105559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4">
              <a:extLst>
                <a:ext uri="{FF2B5EF4-FFF2-40B4-BE49-F238E27FC236}">
                  <a16:creationId xmlns:a16="http://schemas.microsoft.com/office/drawing/2014/main" id="{9C8A2D4F-366C-448B-A6C1-6AC99F9E5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88" y="2105559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5">
              <a:extLst>
                <a:ext uri="{FF2B5EF4-FFF2-40B4-BE49-F238E27FC236}">
                  <a16:creationId xmlns:a16="http://schemas.microsoft.com/office/drawing/2014/main" id="{2F82EF62-14E0-4283-A3AD-DD98B9F15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28" y="1808379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9FB5C1EF-0D36-4930-9B09-27D98F6B1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078" y="1926489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7">
              <a:extLst>
                <a:ext uri="{FF2B5EF4-FFF2-40B4-BE49-F238E27FC236}">
                  <a16:creationId xmlns:a16="http://schemas.microsoft.com/office/drawing/2014/main" id="{510B4E0A-E4C2-4A23-A8BF-4543DD458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448" y="1949349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8">
              <a:extLst>
                <a:ext uri="{FF2B5EF4-FFF2-40B4-BE49-F238E27FC236}">
                  <a16:creationId xmlns:a16="http://schemas.microsoft.com/office/drawing/2014/main" id="{A7555CA4-3527-499B-871A-B531621EC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658" y="1732179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">
              <a:extLst>
                <a:ext uri="{FF2B5EF4-FFF2-40B4-BE49-F238E27FC236}">
                  <a16:creationId xmlns:a16="http://schemas.microsoft.com/office/drawing/2014/main" id="{F9E8FC00-9411-4C83-BCFF-0F28EDC8C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9908" y="2091589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0">
              <a:extLst>
                <a:ext uri="{FF2B5EF4-FFF2-40B4-BE49-F238E27FC236}">
                  <a16:creationId xmlns:a16="http://schemas.microsoft.com/office/drawing/2014/main" id="{B58BC560-BE1B-4784-9CB5-C27BDB343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748" y="1065429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1">
              <a:extLst>
                <a:ext uri="{FF2B5EF4-FFF2-40B4-BE49-F238E27FC236}">
                  <a16:creationId xmlns:a16="http://schemas.microsoft.com/office/drawing/2014/main" id="{5906AB44-58D1-4884-A51B-824BD2C78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726339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22">
              <a:extLst>
                <a:ext uri="{FF2B5EF4-FFF2-40B4-BE49-F238E27FC236}">
                  <a16:creationId xmlns:a16="http://schemas.microsoft.com/office/drawing/2014/main" id="{C5A65C4B-5C9F-433C-83EA-B57F8817F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0778" y="2122069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3">
              <a:extLst>
                <a:ext uri="{FF2B5EF4-FFF2-40B4-BE49-F238E27FC236}">
                  <a16:creationId xmlns:a16="http://schemas.microsoft.com/office/drawing/2014/main" id="{BA57F108-2C19-4AA3-A403-90AA54187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028" y="2887879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24">
              <a:extLst>
                <a:ext uri="{FF2B5EF4-FFF2-40B4-BE49-F238E27FC236}">
                  <a16:creationId xmlns:a16="http://schemas.microsoft.com/office/drawing/2014/main" id="{17E9821E-0265-406B-9C02-22C0195C9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408" y="1668679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25">
              <a:extLst>
                <a:ext uri="{FF2B5EF4-FFF2-40B4-BE49-F238E27FC236}">
                  <a16:creationId xmlns:a16="http://schemas.microsoft.com/office/drawing/2014/main" id="{53451DAA-E6A7-4BF0-904F-275E5A3BF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438" y="2398929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6">
              <a:extLst>
                <a:ext uri="{FF2B5EF4-FFF2-40B4-BE49-F238E27FC236}">
                  <a16:creationId xmlns:a16="http://schemas.microsoft.com/office/drawing/2014/main" id="{D43A5AF1-7B7B-47FC-B957-11D9F4B5D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218" y="2769769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7">
              <a:extLst>
                <a:ext uri="{FF2B5EF4-FFF2-40B4-BE49-F238E27FC236}">
                  <a16:creationId xmlns:a16="http://schemas.microsoft.com/office/drawing/2014/main" id="{B0EB43A1-592D-4252-89C6-D102CABFC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768" y="2311299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8">
              <a:extLst>
                <a:ext uri="{FF2B5EF4-FFF2-40B4-BE49-F238E27FC236}">
                  <a16:creationId xmlns:a16="http://schemas.microsoft.com/office/drawing/2014/main" id="{278191B7-C71C-4671-A1B1-491DCDFA3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448" y="3009799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9">
              <a:extLst>
                <a:ext uri="{FF2B5EF4-FFF2-40B4-BE49-F238E27FC236}">
                  <a16:creationId xmlns:a16="http://schemas.microsoft.com/office/drawing/2014/main" id="{4CAA9C7B-82ED-40E3-B77B-9C1B60719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2418" y="5646319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30">
              <a:extLst>
                <a:ext uri="{FF2B5EF4-FFF2-40B4-BE49-F238E27FC236}">
                  <a16:creationId xmlns:a16="http://schemas.microsoft.com/office/drawing/2014/main" id="{B05BD538-80F8-47CD-B15B-857445D6A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898" y="5699659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31">
              <a:extLst>
                <a:ext uri="{FF2B5EF4-FFF2-40B4-BE49-F238E27FC236}">
                  <a16:creationId xmlns:a16="http://schemas.microsoft.com/office/drawing/2014/main" id="{13607B67-3ED0-444F-947E-696F6B6B0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509" y="6092089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32">
              <a:extLst>
                <a:ext uri="{FF2B5EF4-FFF2-40B4-BE49-F238E27FC236}">
                  <a16:creationId xmlns:a16="http://schemas.microsoft.com/office/drawing/2014/main" id="{7608B1DC-056C-45F1-A3B6-B4CABC668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418" y="2209699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33">
              <a:extLst>
                <a:ext uri="{FF2B5EF4-FFF2-40B4-BE49-F238E27FC236}">
                  <a16:creationId xmlns:a16="http://schemas.microsoft.com/office/drawing/2014/main" id="{37625D3D-943A-4C87-95CA-6EBB31B5A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370" y="3012339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34">
              <a:extLst>
                <a:ext uri="{FF2B5EF4-FFF2-40B4-BE49-F238E27FC236}">
                  <a16:creationId xmlns:a16="http://schemas.microsoft.com/office/drawing/2014/main" id="{C989BC8B-E45B-43F4-9E38-747DCF051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6550" y="3098699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35">
              <a:extLst>
                <a:ext uri="{FF2B5EF4-FFF2-40B4-BE49-F238E27FC236}">
                  <a16:creationId xmlns:a16="http://schemas.microsoft.com/office/drawing/2014/main" id="{8CF1EA1D-F8A9-4E19-8697-F03E9B29F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3370479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36">
              <a:extLst>
                <a:ext uri="{FF2B5EF4-FFF2-40B4-BE49-F238E27FC236}">
                  <a16:creationId xmlns:a16="http://schemas.microsoft.com/office/drawing/2014/main" id="{C09DFF44-7DEE-4C8D-8809-3D7F29859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368" y="3660039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37">
              <a:extLst>
                <a:ext uri="{FF2B5EF4-FFF2-40B4-BE49-F238E27FC236}">
                  <a16:creationId xmlns:a16="http://schemas.microsoft.com/office/drawing/2014/main" id="{FF6B9882-BEB8-405C-B9B9-3B5D1298A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779" y="4376319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38">
              <a:extLst>
                <a:ext uri="{FF2B5EF4-FFF2-40B4-BE49-F238E27FC236}">
                  <a16:creationId xmlns:a16="http://schemas.microsoft.com/office/drawing/2014/main" id="{35C47AB0-25E3-4937-B225-D584A8674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39">
              <a:extLst>
                <a:ext uri="{FF2B5EF4-FFF2-40B4-BE49-F238E27FC236}">
                  <a16:creationId xmlns:a16="http://schemas.microsoft.com/office/drawing/2014/main" id="{9886A262-6D4D-4526-A3AD-EFD2F6ACA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40">
              <a:extLst>
                <a:ext uri="{FF2B5EF4-FFF2-40B4-BE49-F238E27FC236}">
                  <a16:creationId xmlns:a16="http://schemas.microsoft.com/office/drawing/2014/main" id="{41D41225-A9AF-4290-AFB8-911DBC3DD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1628" y="4472839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41">
              <a:extLst>
                <a:ext uri="{FF2B5EF4-FFF2-40B4-BE49-F238E27FC236}">
                  <a16:creationId xmlns:a16="http://schemas.microsoft.com/office/drawing/2014/main" id="{A942A5D5-63E5-4C37-B915-512324508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439" y="4496969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42">
              <a:extLst>
                <a:ext uri="{FF2B5EF4-FFF2-40B4-BE49-F238E27FC236}">
                  <a16:creationId xmlns:a16="http://schemas.microsoft.com/office/drawing/2014/main" id="{108C6292-0002-4C6B-A8B4-7C5E2E6BE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5499" y="4518559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43">
              <a:extLst>
                <a:ext uri="{FF2B5EF4-FFF2-40B4-BE49-F238E27FC236}">
                  <a16:creationId xmlns:a16="http://schemas.microsoft.com/office/drawing/2014/main" id="{5806BC22-3B86-4028-B228-99E8A125A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4570629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44">
              <a:extLst>
                <a:ext uri="{FF2B5EF4-FFF2-40B4-BE49-F238E27FC236}">
                  <a16:creationId xmlns:a16="http://schemas.microsoft.com/office/drawing/2014/main" id="{194F05B1-F040-4CC9-BB99-774DF5DB9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539" y="4607459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45">
              <a:extLst>
                <a:ext uri="{FF2B5EF4-FFF2-40B4-BE49-F238E27FC236}">
                  <a16:creationId xmlns:a16="http://schemas.microsoft.com/office/drawing/2014/main" id="{8908F91F-9899-4EA0-AD7E-504E95469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2648" y="4679849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46">
              <a:extLst>
                <a:ext uri="{FF2B5EF4-FFF2-40B4-BE49-F238E27FC236}">
                  <a16:creationId xmlns:a16="http://schemas.microsoft.com/office/drawing/2014/main" id="{1C2C5ED2-5BAA-4C99-860F-CDD160E81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508" y="3487319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47">
              <a:extLst>
                <a:ext uri="{FF2B5EF4-FFF2-40B4-BE49-F238E27FC236}">
                  <a16:creationId xmlns:a16="http://schemas.microsoft.com/office/drawing/2014/main" id="{3CF03E84-0759-4864-87C4-638B96A79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28" y="4559199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48">
              <a:extLst>
                <a:ext uri="{FF2B5EF4-FFF2-40B4-BE49-F238E27FC236}">
                  <a16:creationId xmlns:a16="http://schemas.microsoft.com/office/drawing/2014/main" id="{305B2B22-8F57-4FC1-8083-82D25F9B3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8179" y="4584599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49">
              <a:extLst>
                <a:ext uri="{FF2B5EF4-FFF2-40B4-BE49-F238E27FC236}">
                  <a16:creationId xmlns:a16="http://schemas.microsoft.com/office/drawing/2014/main" id="{5924EB77-1A41-45C6-8B77-8B68A5DCF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308" y="4772559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50">
              <a:extLst>
                <a:ext uri="{FF2B5EF4-FFF2-40B4-BE49-F238E27FC236}">
                  <a16:creationId xmlns:a16="http://schemas.microsoft.com/office/drawing/2014/main" id="{EB3CA72E-1F0F-450F-B2FF-64EF06DCD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5159" y="4706519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51">
              <a:extLst>
                <a:ext uri="{FF2B5EF4-FFF2-40B4-BE49-F238E27FC236}">
                  <a16:creationId xmlns:a16="http://schemas.microsoft.com/office/drawing/2014/main" id="{B64272C6-742A-41D8-8116-C9AB38732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5859" y="4333139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52">
              <a:extLst>
                <a:ext uri="{FF2B5EF4-FFF2-40B4-BE49-F238E27FC236}">
                  <a16:creationId xmlns:a16="http://schemas.microsoft.com/office/drawing/2014/main" id="{0CA343D4-8BEF-4EA8-8269-25EB1FCF5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7928" y="4329329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53">
              <a:extLst>
                <a:ext uri="{FF2B5EF4-FFF2-40B4-BE49-F238E27FC236}">
                  <a16:creationId xmlns:a16="http://schemas.microsoft.com/office/drawing/2014/main" id="{AEB328E2-6739-4656-AB53-18AF3CAC5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128" y="4002939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54">
              <a:extLst>
                <a:ext uri="{FF2B5EF4-FFF2-40B4-BE49-F238E27FC236}">
                  <a16:creationId xmlns:a16="http://schemas.microsoft.com/office/drawing/2014/main" id="{D823EE1A-92F9-44C6-AF3E-E1D73359D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1599" y="4306469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55">
              <a:extLst>
                <a:ext uri="{FF2B5EF4-FFF2-40B4-BE49-F238E27FC236}">
                  <a16:creationId xmlns:a16="http://schemas.microsoft.com/office/drawing/2014/main" id="{9682515A-C309-4F56-9DB1-41B187F58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658" y="3243479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56">
              <a:extLst>
                <a:ext uri="{FF2B5EF4-FFF2-40B4-BE49-F238E27FC236}">
                  <a16:creationId xmlns:a16="http://schemas.microsoft.com/office/drawing/2014/main" id="{4C4A9C7B-3DDF-4225-9780-6735889B0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88" y="3567329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57">
              <a:extLst>
                <a:ext uri="{FF2B5EF4-FFF2-40B4-BE49-F238E27FC236}">
                  <a16:creationId xmlns:a16="http://schemas.microsoft.com/office/drawing/2014/main" id="{8A3E1D6C-BE1D-4B5C-9970-46FA60408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6268" y="4150259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8">
              <a:extLst>
                <a:ext uri="{FF2B5EF4-FFF2-40B4-BE49-F238E27FC236}">
                  <a16:creationId xmlns:a16="http://schemas.microsoft.com/office/drawing/2014/main" id="{168147F3-A9CC-4ED2-AE35-E083AA0F9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158" y="4488079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9">
              <a:extLst>
                <a:ext uri="{FF2B5EF4-FFF2-40B4-BE49-F238E27FC236}">
                  <a16:creationId xmlns:a16="http://schemas.microsoft.com/office/drawing/2014/main" id="{E8F0535C-0593-4016-8DAD-6ADF15701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238" y="4697629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60">
              <a:extLst>
                <a:ext uri="{FF2B5EF4-FFF2-40B4-BE49-F238E27FC236}">
                  <a16:creationId xmlns:a16="http://schemas.microsoft.com/office/drawing/2014/main" id="{039563BF-C0F4-4928-9BCD-CC83821BE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998" y="4876699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61">
              <a:extLst>
                <a:ext uri="{FF2B5EF4-FFF2-40B4-BE49-F238E27FC236}">
                  <a16:creationId xmlns:a16="http://schemas.microsoft.com/office/drawing/2014/main" id="{1556ECBC-2C0F-4851-9A2C-AF91D1194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88" y="4838599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62">
              <a:extLst>
                <a:ext uri="{FF2B5EF4-FFF2-40B4-BE49-F238E27FC236}">
                  <a16:creationId xmlns:a16="http://schemas.microsoft.com/office/drawing/2014/main" id="{1BB1B890-F1C8-4245-8C81-352B6D4EB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9868" y="4256939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63">
              <a:extLst>
                <a:ext uri="{FF2B5EF4-FFF2-40B4-BE49-F238E27FC236}">
                  <a16:creationId xmlns:a16="http://schemas.microsoft.com/office/drawing/2014/main" id="{78A7A4E0-ABB6-4628-8303-968F734D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028" y="4326789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64">
              <a:extLst>
                <a:ext uri="{FF2B5EF4-FFF2-40B4-BE49-F238E27FC236}">
                  <a16:creationId xmlns:a16="http://schemas.microsoft.com/office/drawing/2014/main" id="{D91686D9-65C7-4F7C-BD15-943F352A6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818" y="4437279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65">
              <a:extLst>
                <a:ext uri="{FF2B5EF4-FFF2-40B4-BE49-F238E27FC236}">
                  <a16:creationId xmlns:a16="http://schemas.microsoft.com/office/drawing/2014/main" id="{DF742F6C-83B3-49AA-953E-53A1B19F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4938929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66">
              <a:extLst>
                <a:ext uri="{FF2B5EF4-FFF2-40B4-BE49-F238E27FC236}">
                  <a16:creationId xmlns:a16="http://schemas.microsoft.com/office/drawing/2014/main" id="{273374F9-B15E-4CF4-98A3-FC1C66A9D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38" y="4914799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67">
              <a:extLst>
                <a:ext uri="{FF2B5EF4-FFF2-40B4-BE49-F238E27FC236}">
                  <a16:creationId xmlns:a16="http://schemas.microsoft.com/office/drawing/2014/main" id="{0A8AE474-7631-4DB3-BB48-71DBBFE0B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88" y="4957979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68">
              <a:extLst>
                <a:ext uri="{FF2B5EF4-FFF2-40B4-BE49-F238E27FC236}">
                  <a16:creationId xmlns:a16="http://schemas.microsoft.com/office/drawing/2014/main" id="{6F3F33C1-4C61-4A69-BBEF-5EA910E8C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098" y="4838599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69">
              <a:extLst>
                <a:ext uri="{FF2B5EF4-FFF2-40B4-BE49-F238E27FC236}">
                  <a16:creationId xmlns:a16="http://schemas.microsoft.com/office/drawing/2014/main" id="{559A325A-A49D-4983-BB80-66D23FE0C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5110379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70">
              <a:extLst>
                <a:ext uri="{FF2B5EF4-FFF2-40B4-BE49-F238E27FC236}">
                  <a16:creationId xmlns:a16="http://schemas.microsoft.com/office/drawing/2014/main" id="{AB475254-3673-4696-AF27-74F9DE50B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88" y="5034179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71">
              <a:extLst>
                <a:ext uri="{FF2B5EF4-FFF2-40B4-BE49-F238E27FC236}">
                  <a16:creationId xmlns:a16="http://schemas.microsoft.com/office/drawing/2014/main" id="{8393849C-8546-442C-AAC5-4D3709A9D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2628" y="4992269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72">
              <a:extLst>
                <a:ext uri="{FF2B5EF4-FFF2-40B4-BE49-F238E27FC236}">
                  <a16:creationId xmlns:a16="http://schemas.microsoft.com/office/drawing/2014/main" id="{60B498D2-81AF-4FB9-BEBE-48A8AC98B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948" y="5077359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73">
              <a:extLst>
                <a:ext uri="{FF2B5EF4-FFF2-40B4-BE49-F238E27FC236}">
                  <a16:creationId xmlns:a16="http://schemas.microsoft.com/office/drawing/2014/main" id="{E7A4E427-F8A5-4E4C-A2A7-03E2BD178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178" y="5223409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74">
              <a:extLst>
                <a:ext uri="{FF2B5EF4-FFF2-40B4-BE49-F238E27FC236}">
                  <a16:creationId xmlns:a16="http://schemas.microsoft.com/office/drawing/2014/main" id="{2BF2DFF1-BF04-4D95-83FB-8E2612D6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7368" y="5205629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75">
              <a:extLst>
                <a:ext uri="{FF2B5EF4-FFF2-40B4-BE49-F238E27FC236}">
                  <a16:creationId xmlns:a16="http://schemas.microsoft.com/office/drawing/2014/main" id="{2BE7FD0A-354F-47CF-AE32-C8E375BA8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808" y="5253889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76">
              <a:extLst>
                <a:ext uri="{FF2B5EF4-FFF2-40B4-BE49-F238E27FC236}">
                  <a16:creationId xmlns:a16="http://schemas.microsoft.com/office/drawing/2014/main" id="{155E8F26-D80F-4BDE-BD1C-6CFFC54BD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838" y="5239919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77">
              <a:extLst>
                <a:ext uri="{FF2B5EF4-FFF2-40B4-BE49-F238E27FC236}">
                  <a16:creationId xmlns:a16="http://schemas.microsoft.com/office/drawing/2014/main" id="{1A8768EA-BDDE-4FA1-B91D-EA243C34E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9758" y="5276749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78">
              <a:extLst>
                <a:ext uri="{FF2B5EF4-FFF2-40B4-BE49-F238E27FC236}">
                  <a16:creationId xmlns:a16="http://schemas.microsoft.com/office/drawing/2014/main" id="{CB0AEDDB-3915-4307-BD9F-6DA1E47AB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8" y="5048149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79">
              <a:extLst>
                <a:ext uri="{FF2B5EF4-FFF2-40B4-BE49-F238E27FC236}">
                  <a16:creationId xmlns:a16="http://schemas.microsoft.com/office/drawing/2014/main" id="{9294C330-33D1-4C0B-A022-9497FFCA0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08" y="4480459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80">
              <a:extLst>
                <a:ext uri="{FF2B5EF4-FFF2-40B4-BE49-F238E27FC236}">
                  <a16:creationId xmlns:a16="http://schemas.microsoft.com/office/drawing/2014/main" id="{7E78257C-B208-4BBB-8E94-2DA076DC4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88" y="4616349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81">
              <a:extLst>
                <a:ext uri="{FF2B5EF4-FFF2-40B4-BE49-F238E27FC236}">
                  <a16:creationId xmlns:a16="http://schemas.microsoft.com/office/drawing/2014/main" id="{E9242BD2-B00C-4FDE-A415-04E8D0B9E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698" y="4692549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82">
              <a:extLst>
                <a:ext uri="{FF2B5EF4-FFF2-40B4-BE49-F238E27FC236}">
                  <a16:creationId xmlns:a16="http://schemas.microsoft.com/office/drawing/2014/main" id="{F0139E64-5F62-42BB-917B-E9F590F6F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4761129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83">
              <a:extLst>
                <a:ext uri="{FF2B5EF4-FFF2-40B4-BE49-F238E27FC236}">
                  <a16:creationId xmlns:a16="http://schemas.microsoft.com/office/drawing/2014/main" id="{745544D4-0ADD-4942-9400-805676CC3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458" y="4813199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0DA44714-5466-48AA-AE9E-BF436FB5B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908" y="4608729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5">
              <a:extLst>
                <a:ext uri="{FF2B5EF4-FFF2-40B4-BE49-F238E27FC236}">
                  <a16:creationId xmlns:a16="http://schemas.microsoft.com/office/drawing/2014/main" id="{8EF09359-0EA1-4F8C-85C1-E984A7E06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0178" y="4649369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86">
              <a:extLst>
                <a:ext uri="{FF2B5EF4-FFF2-40B4-BE49-F238E27FC236}">
                  <a16:creationId xmlns:a16="http://schemas.microsoft.com/office/drawing/2014/main" id="{9B618977-F920-4B72-8C50-533A50F8B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208" y="4547769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87">
              <a:extLst>
                <a:ext uri="{FF2B5EF4-FFF2-40B4-BE49-F238E27FC236}">
                  <a16:creationId xmlns:a16="http://schemas.microsoft.com/office/drawing/2014/main" id="{4C302359-69FC-4328-A6EB-6E5063580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88" y="4747159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88">
              <a:extLst>
                <a:ext uri="{FF2B5EF4-FFF2-40B4-BE49-F238E27FC236}">
                  <a16:creationId xmlns:a16="http://schemas.microsoft.com/office/drawing/2014/main" id="{7AEF5834-E080-46EA-B25C-D551C2952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4500779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89">
              <a:extLst>
                <a:ext uri="{FF2B5EF4-FFF2-40B4-BE49-F238E27FC236}">
                  <a16:creationId xmlns:a16="http://schemas.microsoft.com/office/drawing/2014/main" id="{5F6D1214-90DF-4162-9F4A-8C965D824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378" y="4269639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90">
              <a:extLst>
                <a:ext uri="{FF2B5EF4-FFF2-40B4-BE49-F238E27FC236}">
                  <a16:creationId xmlns:a16="http://schemas.microsoft.com/office/drawing/2014/main" id="{A3746C91-CBAA-4C68-98B4-E8BAB208E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068" y="4394099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91">
              <a:extLst>
                <a:ext uri="{FF2B5EF4-FFF2-40B4-BE49-F238E27FC236}">
                  <a16:creationId xmlns:a16="http://schemas.microsoft.com/office/drawing/2014/main" id="{2B731279-E6DF-4EBB-9B62-E3AC9ECE67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92">
              <a:extLst>
                <a:ext uri="{FF2B5EF4-FFF2-40B4-BE49-F238E27FC236}">
                  <a16:creationId xmlns:a16="http://schemas.microsoft.com/office/drawing/2014/main" id="{B300802B-EC81-4697-96E7-FB12F04B6B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840182" y="480991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경상남도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21137481">
            <a:off x="4847854" y="3427058"/>
            <a:ext cx="2538138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951030-6087-485A-921A-EEC31600FAD8}"/>
              </a:ext>
            </a:extLst>
          </p:cNvPr>
          <p:cNvGrpSpPr/>
          <p:nvPr/>
        </p:nvGrpSpPr>
        <p:grpSpPr>
          <a:xfrm>
            <a:off x="7576131" y="2172335"/>
            <a:ext cx="2743200" cy="2621280"/>
            <a:chOff x="8413508" y="3487319"/>
            <a:chExt cx="1371600" cy="1310640"/>
          </a:xfrm>
        </p:grpSpPr>
        <p:sp>
          <p:nvSpPr>
            <p:cNvPr id="273" name="Freeform 37">
              <a:extLst>
                <a:ext uri="{FF2B5EF4-FFF2-40B4-BE49-F238E27FC236}">
                  <a16:creationId xmlns:a16="http://schemas.microsoft.com/office/drawing/2014/main" id="{DE54008D-EB57-487B-ABAB-101F70EBA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779" y="4376319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3FD06687-458D-4BE3-8B7E-9DADF7DC5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0">
              <a:extLst>
                <a:ext uri="{FF2B5EF4-FFF2-40B4-BE49-F238E27FC236}">
                  <a16:creationId xmlns:a16="http://schemas.microsoft.com/office/drawing/2014/main" id="{D9D97802-5B47-463C-B99D-5DA880A2A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1628" y="4472839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1">
              <a:extLst>
                <a:ext uri="{FF2B5EF4-FFF2-40B4-BE49-F238E27FC236}">
                  <a16:creationId xmlns:a16="http://schemas.microsoft.com/office/drawing/2014/main" id="{CF7DC92B-DDAF-4B71-B9FC-85CF4C358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439" y="4496969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2">
              <a:extLst>
                <a:ext uri="{FF2B5EF4-FFF2-40B4-BE49-F238E27FC236}">
                  <a16:creationId xmlns:a16="http://schemas.microsoft.com/office/drawing/2014/main" id="{9E600BC7-0CC5-412D-90C4-8AB479AD6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5499" y="4518559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3">
              <a:extLst>
                <a:ext uri="{FF2B5EF4-FFF2-40B4-BE49-F238E27FC236}">
                  <a16:creationId xmlns:a16="http://schemas.microsoft.com/office/drawing/2014/main" id="{6CB319AB-1508-45DF-A64C-F34DC0A17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4570629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44">
              <a:extLst>
                <a:ext uri="{FF2B5EF4-FFF2-40B4-BE49-F238E27FC236}">
                  <a16:creationId xmlns:a16="http://schemas.microsoft.com/office/drawing/2014/main" id="{F1175378-C9C6-4C3B-9A3D-0A7B5B37A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539" y="4607459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45">
              <a:extLst>
                <a:ext uri="{FF2B5EF4-FFF2-40B4-BE49-F238E27FC236}">
                  <a16:creationId xmlns:a16="http://schemas.microsoft.com/office/drawing/2014/main" id="{5AE0DC5B-80B7-4219-B166-F4D4C5CFF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2648" y="4679849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46">
              <a:extLst>
                <a:ext uri="{FF2B5EF4-FFF2-40B4-BE49-F238E27FC236}">
                  <a16:creationId xmlns:a16="http://schemas.microsoft.com/office/drawing/2014/main" id="{BEB9A338-8690-493D-9BF5-D9DFF7DE8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508" y="3487319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47">
              <a:extLst>
                <a:ext uri="{FF2B5EF4-FFF2-40B4-BE49-F238E27FC236}">
                  <a16:creationId xmlns:a16="http://schemas.microsoft.com/office/drawing/2014/main" id="{A3F8CC3C-32DA-4FBB-BC2F-152A1E1A6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1885" y="4550309"/>
              <a:ext cx="68456" cy="4572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48">
              <a:extLst>
                <a:ext uri="{FF2B5EF4-FFF2-40B4-BE49-F238E27FC236}">
                  <a16:creationId xmlns:a16="http://schemas.microsoft.com/office/drawing/2014/main" id="{4954D65F-6724-4B37-9A6E-FEC0C4FA9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8179" y="4584599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49">
              <a:extLst>
                <a:ext uri="{FF2B5EF4-FFF2-40B4-BE49-F238E27FC236}">
                  <a16:creationId xmlns:a16="http://schemas.microsoft.com/office/drawing/2014/main" id="{F97FB00F-AA5D-4A27-8DBB-EB180F3E8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308" y="4772559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50">
              <a:extLst>
                <a:ext uri="{FF2B5EF4-FFF2-40B4-BE49-F238E27FC236}">
                  <a16:creationId xmlns:a16="http://schemas.microsoft.com/office/drawing/2014/main" id="{42F8F466-07CF-4F7C-BE99-6B774F0CB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5159" y="4706519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6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60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623131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남동부에 위치한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 err="1">
                <a:latin typeface="+mn-ea"/>
                <a:ea typeface="+mn-ea"/>
              </a:rPr>
              <a:t>부산광역시</a:t>
            </a:r>
            <a:r>
              <a:rPr lang="ko-KR" altLang="en-US" sz="3600" dirty="0" err="1">
                <a:latin typeface="+mn-ea"/>
              </a:rPr>
              <a:t>∙울산광역시</a:t>
            </a:r>
            <a:r>
              <a:rPr lang="en-US" altLang="ko-KR" sz="3600" dirty="0">
                <a:latin typeface="+mn-ea"/>
              </a:rPr>
              <a:t>(</a:t>
            </a:r>
            <a:r>
              <a:rPr lang="ko-KR" altLang="en-US" sz="3600" dirty="0">
                <a:latin typeface="+mn-ea"/>
              </a:rPr>
              <a:t>동</a:t>
            </a:r>
            <a:r>
              <a:rPr lang="en-US" altLang="ko-KR" sz="3600" dirty="0">
                <a:latin typeface="+mn-ea"/>
              </a:rPr>
              <a:t>), </a:t>
            </a:r>
            <a:r>
              <a:rPr lang="ko-KR" altLang="en-US" sz="3600" dirty="0" err="1">
                <a:latin typeface="+mn-ea"/>
              </a:rPr>
              <a:t>전라북도∙전라남도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남해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 err="1">
                <a:latin typeface="+mn-ea"/>
                <a:ea typeface="+mn-ea"/>
              </a:rPr>
              <a:t>대구광역시</a:t>
            </a:r>
            <a:r>
              <a:rPr lang="ko-KR" altLang="en-US" sz="3600" dirty="0" err="1">
                <a:latin typeface="+mn-ea"/>
              </a:rPr>
              <a:t>∙경상북도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sz="2400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경상남도청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창원시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28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en-US" altLang="ko-KR" dirty="0">
                <a:latin typeface="+mn-ea"/>
                <a:ea typeface="+mn-ea"/>
              </a:rPr>
              <a:t>400</a:t>
            </a:r>
            <a:r>
              <a:rPr lang="ko-KR" altLang="en-US" dirty="0">
                <a:latin typeface="+mn-ea"/>
                <a:ea typeface="+mn-ea"/>
              </a:rPr>
              <a:t>여개의 섬이 전체 면적의 </a:t>
            </a:r>
            <a:r>
              <a:rPr lang="en-US" altLang="ko-KR" dirty="0">
                <a:latin typeface="+mn-ea"/>
                <a:ea typeface="+mn-ea"/>
              </a:rPr>
              <a:t>8.5%</a:t>
            </a:r>
          </a:p>
          <a:p>
            <a:pPr algn="l"/>
            <a:endParaRPr lang="en-US" altLang="ko-KR" sz="28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4.  </a:t>
            </a:r>
            <a:r>
              <a:rPr lang="ko-KR" altLang="en-US" dirty="0">
                <a:latin typeface="+mn-ea"/>
                <a:ea typeface="+mn-ea"/>
              </a:rPr>
              <a:t>온화한 기후</a:t>
            </a:r>
            <a:endParaRPr lang="en-US" altLang="ko-KR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경상남도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CD83D8E-FBD8-4D2D-819F-14CB39A1FD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34822" y="1086416"/>
            <a:ext cx="5712734" cy="4786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E4006D-41D0-4BF9-8B94-A7F3279EB35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5975" y="1040342"/>
            <a:ext cx="5741204" cy="4832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경상남도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398142" y="6092821"/>
            <a:ext cx="9395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고성 </a:t>
            </a:r>
            <a:r>
              <a:rPr lang="ko-KR" altLang="en-US" sz="3600" dirty="0" err="1">
                <a:solidFill>
                  <a:srgbClr val="E3DED1"/>
                </a:solidFill>
              </a:rPr>
              <a:t>덕명리</a:t>
            </a:r>
            <a:r>
              <a:rPr lang="ko-KR" altLang="en-US" sz="3600" dirty="0">
                <a:solidFill>
                  <a:srgbClr val="E3DED1"/>
                </a:solidFill>
              </a:rPr>
              <a:t> 공룡과 새 발자국 화석산지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1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A2EE69-8A31-4BC6-BD7C-6F2429864ED0}"/>
              </a:ext>
            </a:extLst>
          </p:cNvPr>
          <p:cNvSpPr/>
          <p:nvPr/>
        </p:nvSpPr>
        <p:spPr>
          <a:xfrm>
            <a:off x="3626509" y="6488668"/>
            <a:ext cx="4938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https://www.youtube.com/watch?v=9E0cT8AXh0Y</a:t>
            </a:r>
            <a:endParaRPr lang="en-US" dirty="0"/>
          </a:p>
        </p:txBody>
      </p:sp>
      <p:pic>
        <p:nvPicPr>
          <p:cNvPr id="3" name="Online Media 2" title="100 million years ago - The Land of Dinosaurs, #02, 1￬ﾖﾵ￫ﾅﾄ ￬ﾠﾄ ￭ﾕﾜ￫ﾰﾘ￫ﾏﾄ">
            <a:hlinkClick r:id="" action="ppaction://media"/>
            <a:extLst>
              <a:ext uri="{FF2B5EF4-FFF2-40B4-BE49-F238E27FC236}">
                <a16:creationId xmlns:a16="http://schemas.microsoft.com/office/drawing/2014/main" id="{7C4EAB9D-DA97-45C7-ADFC-7110DBA55D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90000" y="158184"/>
            <a:ext cx="9973335" cy="636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4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4D12FA-25CA-4490-908E-8928DFEAB3B3}"/>
              </a:ext>
            </a:extLst>
          </p:cNvPr>
          <p:cNvSpPr/>
          <p:nvPr/>
        </p:nvSpPr>
        <p:spPr>
          <a:xfrm>
            <a:off x="3638500" y="6488668"/>
            <a:ext cx="4915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https://www.youtube.com/watch?v=-er4aDYdFmE</a:t>
            </a:r>
            <a:endParaRPr lang="en-US" dirty="0"/>
          </a:p>
        </p:txBody>
      </p:sp>
      <p:pic>
        <p:nvPicPr>
          <p:cNvPr id="3" name="Online Media 2" title="￪ﾳﾵ￫ﾣﾡ￬ﾝﾘ ￫ﾕﾅ - The first discovery of dinosaur fossil in Korea - The Land of Dinosaurs, #03, ￪ﾳﾵ￫ﾣﾡ￫ﾼﾈ ￭ﾙﾔ￬ﾄﾝ ￫ﾰﾜ">
            <a:hlinkClick r:id="" action="ppaction://media"/>
            <a:extLst>
              <a:ext uri="{FF2B5EF4-FFF2-40B4-BE49-F238E27FC236}">
                <a16:creationId xmlns:a16="http://schemas.microsoft.com/office/drawing/2014/main" id="{35DF7D7A-0341-4B3E-B1E0-D295E6D5C9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411" y="99588"/>
            <a:ext cx="10081977" cy="643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1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81226E-E4CD-4731-A7EB-B61FBBE0B3FB}"/>
              </a:ext>
            </a:extLst>
          </p:cNvPr>
          <p:cNvSpPr/>
          <p:nvPr/>
        </p:nvSpPr>
        <p:spPr>
          <a:xfrm>
            <a:off x="3634877" y="6488668"/>
            <a:ext cx="4922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https://www.youtube.com/watch?v=zOINZTctQ_w</a:t>
            </a:r>
            <a:endParaRPr lang="en-US" dirty="0"/>
          </a:p>
        </p:txBody>
      </p:sp>
      <p:pic>
        <p:nvPicPr>
          <p:cNvPr id="3" name="Online Media 2" title="Dinosaur footprints - The Land of Dinosaurs, #05, ￪ﾳﾵ￫ﾣﾡ ￫ﾰﾜ￬ﾞﾐ￪ﾵﾭ">
            <a:hlinkClick r:id="" action="ppaction://media"/>
            <a:extLst>
              <a:ext uri="{FF2B5EF4-FFF2-40B4-BE49-F238E27FC236}">
                <a16:creationId xmlns:a16="http://schemas.microsoft.com/office/drawing/2014/main" id="{3137916D-F3F4-4351-AFC0-C1860706FD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54610" y="99588"/>
            <a:ext cx="10362634" cy="641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3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277</Words>
  <Application>Microsoft Office PowerPoint</Application>
  <PresentationFormat>Widescreen</PresentationFormat>
  <Paragraphs>79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Calibri</vt:lpstr>
      <vt:lpstr>Calibri Light</vt:lpstr>
      <vt:lpstr>Wingdings 2</vt:lpstr>
      <vt:lpstr>Slate</vt:lpstr>
      <vt:lpstr>우리조국 대한민국  -경상도-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24</cp:revision>
  <dcterms:created xsi:type="dcterms:W3CDTF">2020-02-04T20:33:47Z</dcterms:created>
  <dcterms:modified xsi:type="dcterms:W3CDTF">2020-04-27T14:40:57Z</dcterms:modified>
</cp:coreProperties>
</file>